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AM I….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4782" y="207788"/>
            <a:ext cx="4643062" cy="932643"/>
          </a:xfrm>
        </p:spPr>
        <p:txBody>
          <a:bodyPr/>
          <a:lstStyle/>
          <a:p>
            <a:r>
              <a:rPr lang="en-US" dirty="0" smtClean="0"/>
              <a:t>Where I’m from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8858" y="1331531"/>
            <a:ext cx="10820400" cy="908235"/>
          </a:xfrm>
        </p:spPr>
        <p:txBody>
          <a:bodyPr/>
          <a:lstStyle/>
          <a:p>
            <a:r>
              <a:rPr lang="en-US" dirty="0" smtClean="0"/>
              <a:t>I’m from Oak Cliff which is a big neighborhood that makes up the city of Dallas not </a:t>
            </a:r>
            <a:r>
              <a:rPr lang="en-US" smtClean="0"/>
              <a:t>Dallas County.</a:t>
            </a:r>
            <a:endParaRPr lang="en-US" dirty="0"/>
          </a:p>
        </p:txBody>
      </p:sp>
      <p:pic>
        <p:nvPicPr>
          <p:cNvPr id="1026" name="Picture 2" descr="http://vype.com/dallas/wp-content/uploads/sites/5/2014/12/SOC2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54" y="2239765"/>
            <a:ext cx="3169973" cy="227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hileats1.files.wordpress.com/2015/05/img_30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589" y="1961044"/>
            <a:ext cx="3059459" cy="253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oakcliff.advocatemag.com/wp-content/uploads/2014/07/south-oak-cliff-high-3-620x2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860" y="4729378"/>
            <a:ext cx="5037991" cy="181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56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095" y="325723"/>
            <a:ext cx="3101939" cy="910315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What I like </a:t>
            </a:r>
            <a:endParaRPr lang="en-US" dirty="0">
              <a:latin typeface="+mn-lt"/>
            </a:endParaRPr>
          </a:p>
        </p:txBody>
      </p:sp>
      <p:pic>
        <p:nvPicPr>
          <p:cNvPr id="2052" name="Picture 4" descr="http://mediad.publicbroadcasting.net/p/kera/files/styles/x_large/public/201512/d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439" y="3657599"/>
            <a:ext cx="3626777" cy="263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dallasgrowsouth.com/wp-content/uploads/2016/01/dallas-theater-center-8217-s-what-8217-s-your-dream-featuring-david-johns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434" y="302915"/>
            <a:ext cx="4068566" cy="266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6478" y="2950355"/>
            <a:ext cx="10820400" cy="3460720"/>
          </a:xfrm>
        </p:spPr>
        <p:txBody>
          <a:bodyPr/>
          <a:lstStyle/>
          <a:p>
            <a:r>
              <a:rPr lang="en-US" dirty="0" smtClean="0"/>
              <a:t>Play Football, Create Change </a:t>
            </a:r>
            <a:r>
              <a:rPr lang="en-US" smtClean="0"/>
              <a:t>and Influence for Good</a:t>
            </a:r>
            <a:endParaRPr lang="en-US" dirty="0"/>
          </a:p>
        </p:txBody>
      </p:sp>
      <p:pic>
        <p:nvPicPr>
          <p:cNvPr id="2056" name="Picture 8" descr="http://sportsdaydfw.imgix.net/highschoolsportsblog.dallasnews.com_files_2015_08_NS_29HSSMITH_11_410210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48" y="168472"/>
            <a:ext cx="3647326" cy="25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93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Favorite sports team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920" y="2057401"/>
            <a:ext cx="10820400" cy="142961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#</a:t>
            </a:r>
            <a:r>
              <a:rPr lang="en-US" dirty="0" err="1" smtClean="0">
                <a:solidFill>
                  <a:srgbClr val="FF0000"/>
                </a:solidFill>
              </a:rPr>
              <a:t>FearTheSpear</a:t>
            </a:r>
            <a:r>
              <a:rPr lang="en-US" dirty="0" smtClean="0">
                <a:solidFill>
                  <a:srgbClr val="FF0000"/>
                </a:solidFill>
              </a:rPr>
              <a:t>                                                             </a:t>
            </a:r>
            <a:r>
              <a:rPr lang="en-US" dirty="0" smtClean="0">
                <a:solidFill>
                  <a:srgbClr val="00B050"/>
                </a:solidFill>
              </a:rPr>
              <a:t>#</a:t>
            </a:r>
            <a:r>
              <a:rPr lang="en-US" dirty="0" err="1" smtClean="0">
                <a:solidFill>
                  <a:srgbClr val="00B050"/>
                </a:solidFill>
              </a:rPr>
              <a:t>SicEmBears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3074" name="Picture 2" descr="https://s-media-cache-ak0.pinimg.com/236x/cd/15/a1/cd15a1b9c115a8084caac1b6405328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343" y="3673739"/>
            <a:ext cx="2247900" cy="272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blogs.baylor.edu/mfranklin/files/2013/10/1920x1080-FootballWallpaper-1liuv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483" y="2772206"/>
            <a:ext cx="655320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10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Siblings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One Brother who goes to UT Austin and A Little Sister who a Junior in HS, which makes me the middle child.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6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plan to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plan to learn who to use everything that is listed on the list because I don</a:t>
            </a:r>
            <a:r>
              <a:rPr lang="fr-FR" dirty="0" smtClean="0"/>
              <a:t>’</a:t>
            </a:r>
            <a:r>
              <a:rPr lang="en-US" dirty="0" smtClean="0"/>
              <a:t>t know how to use it. To be a good video producer I know I’ll need to know how to use these things, so I'm willing to </a:t>
            </a:r>
            <a:r>
              <a:rPr lang="en-US" smtClean="0"/>
              <a:t>learn whatever is need to learn.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52</TotalTime>
  <Words>132</Words>
  <Application>Microsoft Macintosh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Arial</vt:lpstr>
      <vt:lpstr>Vapor Trail</vt:lpstr>
      <vt:lpstr>Who AM I….</vt:lpstr>
      <vt:lpstr>Where I’m from</vt:lpstr>
      <vt:lpstr>What I like </vt:lpstr>
      <vt:lpstr>Favorite sports team</vt:lpstr>
      <vt:lpstr>Siblings </vt:lpstr>
      <vt:lpstr>What I plan to learn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AM I….</dc:title>
  <dc:creator>Microsoft Office User</dc:creator>
  <cp:lastModifiedBy>Microsoft Office User</cp:lastModifiedBy>
  <cp:revision>6</cp:revision>
  <dcterms:created xsi:type="dcterms:W3CDTF">2016-08-23T23:36:43Z</dcterms:created>
  <dcterms:modified xsi:type="dcterms:W3CDTF">2016-08-24T00:28:52Z</dcterms:modified>
</cp:coreProperties>
</file>